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101584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7C00F-9E09-4D43-908E-91EBBF39C73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81EDA0-2265-4305-A88A-B9B20B25B653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3EDA7EDC-4667-4DC4-A80D-44385815C0B4}" type="parTrans" cxnId="{07C858CB-FF74-4471-9B3E-B18C97D3A20E}">
      <dgm:prSet/>
      <dgm:spPr/>
      <dgm:t>
        <a:bodyPr/>
        <a:lstStyle/>
        <a:p>
          <a:endParaRPr lang="fr-FR"/>
        </a:p>
      </dgm:t>
    </dgm:pt>
    <dgm:pt modelId="{5C91FE9E-A4EB-44B6-A5A1-B6E8AFAD6C42}" type="sibTrans" cxnId="{07C858CB-FF74-4471-9B3E-B18C97D3A20E}">
      <dgm:prSet/>
      <dgm:spPr/>
      <dgm:t>
        <a:bodyPr/>
        <a:lstStyle/>
        <a:p>
          <a:endParaRPr lang="fr-FR"/>
        </a:p>
      </dgm:t>
    </dgm:pt>
    <dgm:pt modelId="{C93EEAB0-5197-4D0F-87C1-E87FC04DD550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812FA201-EFA9-4342-BE6E-516C19C8227A}" type="parTrans" cxnId="{A0B0D2FD-7294-4DC1-B187-957DABD2FB04}">
      <dgm:prSet/>
      <dgm:spPr/>
      <dgm:t>
        <a:bodyPr/>
        <a:lstStyle/>
        <a:p>
          <a:endParaRPr lang="fr-FR"/>
        </a:p>
      </dgm:t>
    </dgm:pt>
    <dgm:pt modelId="{1D560F0E-D223-4F98-9FD9-E74F8CB3F47F}" type="sibTrans" cxnId="{A0B0D2FD-7294-4DC1-B187-957DABD2FB04}">
      <dgm:prSet/>
      <dgm:spPr/>
      <dgm:t>
        <a:bodyPr/>
        <a:lstStyle/>
        <a:p>
          <a:endParaRPr lang="fr-FR"/>
        </a:p>
      </dgm:t>
    </dgm:pt>
    <dgm:pt modelId="{35976FFF-B14D-451B-A8B6-AD01832EB4FE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30BE88BA-3354-4318-981E-58DDD1959A7F}" type="parTrans" cxnId="{5940F4C3-B17E-464F-941D-A6595774A71E}">
      <dgm:prSet/>
      <dgm:spPr/>
      <dgm:t>
        <a:bodyPr/>
        <a:lstStyle/>
        <a:p>
          <a:endParaRPr lang="fr-FR"/>
        </a:p>
      </dgm:t>
    </dgm:pt>
    <dgm:pt modelId="{F2FC4566-D6D1-461A-9236-B83693D7F364}" type="sibTrans" cxnId="{5940F4C3-B17E-464F-941D-A6595774A71E}">
      <dgm:prSet/>
      <dgm:spPr/>
      <dgm:t>
        <a:bodyPr/>
        <a:lstStyle/>
        <a:p>
          <a:endParaRPr lang="fr-FR"/>
        </a:p>
      </dgm:t>
    </dgm:pt>
    <dgm:pt modelId="{880E5CB0-D91D-4B3B-94B3-612679DAAA89}" type="pres">
      <dgm:prSet presAssocID="{2C47C00F-9E09-4D43-908E-91EBBF39C7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307279-4C99-434C-BA75-6ACE1EB0F1A3}" type="pres">
      <dgm:prSet presAssocID="{AA81EDA0-2265-4305-A88A-B9B20B25B653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138D02-9624-48A7-9C36-8CFC3817B250}" type="pres">
      <dgm:prSet presAssocID="{35976FFF-B14D-451B-A8B6-AD01832EB4FE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322C7D-7D7B-4739-B776-B70997F11BA7}" type="pres">
      <dgm:prSet presAssocID="{C93EEAB0-5197-4D0F-87C1-E87FC04DD550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C2F9A5-EF61-42B0-A1AA-0C9C907FE808}" type="presOf" srcId="{2C47C00F-9E09-4D43-908E-91EBBF39C73D}" destId="{880E5CB0-D91D-4B3B-94B3-612679DAAA89}" srcOrd="0" destOrd="0" presId="urn:microsoft.com/office/officeart/2005/8/layout/arrow1"/>
    <dgm:cxn modelId="{A0B0D2FD-7294-4DC1-B187-957DABD2FB04}" srcId="{2C47C00F-9E09-4D43-908E-91EBBF39C73D}" destId="{C93EEAB0-5197-4D0F-87C1-E87FC04DD550}" srcOrd="2" destOrd="0" parTransId="{812FA201-EFA9-4342-BE6E-516C19C8227A}" sibTransId="{1D560F0E-D223-4F98-9FD9-E74F8CB3F47F}"/>
    <dgm:cxn modelId="{5940F4C3-B17E-464F-941D-A6595774A71E}" srcId="{2C47C00F-9E09-4D43-908E-91EBBF39C73D}" destId="{35976FFF-B14D-451B-A8B6-AD01832EB4FE}" srcOrd="1" destOrd="0" parTransId="{30BE88BA-3354-4318-981E-58DDD1959A7F}" sibTransId="{F2FC4566-D6D1-461A-9236-B83693D7F364}"/>
    <dgm:cxn modelId="{33BB632A-9F7C-4C52-9259-A0043FAAF9AE}" type="presOf" srcId="{C93EEAB0-5197-4D0F-87C1-E87FC04DD550}" destId="{6D322C7D-7D7B-4739-B776-B70997F11BA7}" srcOrd="0" destOrd="0" presId="urn:microsoft.com/office/officeart/2005/8/layout/arrow1"/>
    <dgm:cxn modelId="{07C858CB-FF74-4471-9B3E-B18C97D3A20E}" srcId="{2C47C00F-9E09-4D43-908E-91EBBF39C73D}" destId="{AA81EDA0-2265-4305-A88A-B9B20B25B653}" srcOrd="0" destOrd="0" parTransId="{3EDA7EDC-4667-4DC4-A80D-44385815C0B4}" sibTransId="{5C91FE9E-A4EB-44B6-A5A1-B6E8AFAD6C42}"/>
    <dgm:cxn modelId="{6FF6C5C2-CE52-4F9C-9AEB-F7F6DBF1FE06}" type="presOf" srcId="{AA81EDA0-2265-4305-A88A-B9B20B25B653}" destId="{0A307279-4C99-434C-BA75-6ACE1EB0F1A3}" srcOrd="0" destOrd="0" presId="urn:microsoft.com/office/officeart/2005/8/layout/arrow1"/>
    <dgm:cxn modelId="{B43095D2-C828-49B3-B56C-B0B445C402DF}" type="presOf" srcId="{35976FFF-B14D-451B-A8B6-AD01832EB4FE}" destId="{A8138D02-9624-48A7-9C36-8CFC3817B250}" srcOrd="0" destOrd="0" presId="urn:microsoft.com/office/officeart/2005/8/layout/arrow1"/>
    <dgm:cxn modelId="{D6939DB0-310B-4E7B-8835-D34B64A6F410}" type="presParOf" srcId="{880E5CB0-D91D-4B3B-94B3-612679DAAA89}" destId="{0A307279-4C99-434C-BA75-6ACE1EB0F1A3}" srcOrd="0" destOrd="0" presId="urn:microsoft.com/office/officeart/2005/8/layout/arrow1"/>
    <dgm:cxn modelId="{9596F291-2C14-4057-849B-0AB6BDA2326C}" type="presParOf" srcId="{880E5CB0-D91D-4B3B-94B3-612679DAAA89}" destId="{A8138D02-9624-48A7-9C36-8CFC3817B250}" srcOrd="1" destOrd="0" presId="urn:microsoft.com/office/officeart/2005/8/layout/arrow1"/>
    <dgm:cxn modelId="{BB8DF68D-7457-4890-8726-D447477F7769}" type="presParOf" srcId="{880E5CB0-D91D-4B3B-94B3-612679DAAA89}" destId="{6D322C7D-7D7B-4739-B776-B70997F11BA7}" srcOrd="2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7C00F-9E09-4D43-908E-91EBBF39C73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81EDA0-2265-4305-A88A-B9B20B25B653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3EDA7EDC-4667-4DC4-A80D-44385815C0B4}" type="parTrans" cxnId="{07C858CB-FF74-4471-9B3E-B18C97D3A20E}">
      <dgm:prSet/>
      <dgm:spPr/>
      <dgm:t>
        <a:bodyPr/>
        <a:lstStyle/>
        <a:p>
          <a:endParaRPr lang="fr-FR"/>
        </a:p>
      </dgm:t>
    </dgm:pt>
    <dgm:pt modelId="{5C91FE9E-A4EB-44B6-A5A1-B6E8AFAD6C42}" type="sibTrans" cxnId="{07C858CB-FF74-4471-9B3E-B18C97D3A20E}">
      <dgm:prSet/>
      <dgm:spPr/>
      <dgm:t>
        <a:bodyPr/>
        <a:lstStyle/>
        <a:p>
          <a:endParaRPr lang="fr-FR"/>
        </a:p>
      </dgm:t>
    </dgm:pt>
    <dgm:pt modelId="{C93EEAB0-5197-4D0F-87C1-E87FC04DD550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812FA201-EFA9-4342-BE6E-516C19C8227A}" type="parTrans" cxnId="{A0B0D2FD-7294-4DC1-B187-957DABD2FB04}">
      <dgm:prSet/>
      <dgm:spPr/>
      <dgm:t>
        <a:bodyPr/>
        <a:lstStyle/>
        <a:p>
          <a:endParaRPr lang="fr-FR"/>
        </a:p>
      </dgm:t>
    </dgm:pt>
    <dgm:pt modelId="{1D560F0E-D223-4F98-9FD9-E74F8CB3F47F}" type="sibTrans" cxnId="{A0B0D2FD-7294-4DC1-B187-957DABD2FB04}">
      <dgm:prSet/>
      <dgm:spPr/>
      <dgm:t>
        <a:bodyPr/>
        <a:lstStyle/>
        <a:p>
          <a:endParaRPr lang="fr-FR"/>
        </a:p>
      </dgm:t>
    </dgm:pt>
    <dgm:pt modelId="{880E5CB0-D91D-4B3B-94B3-612679DAAA89}" type="pres">
      <dgm:prSet presAssocID="{2C47C00F-9E09-4D43-908E-91EBBF39C7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307279-4C99-434C-BA75-6ACE1EB0F1A3}" type="pres">
      <dgm:prSet presAssocID="{AA81EDA0-2265-4305-A88A-B9B20B25B653}" presName="arrow" presStyleLbl="node1" presStyleIdx="0" presStyleCnt="2" custAng="54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322C7D-7D7B-4739-B776-B70997F11BA7}" type="pres">
      <dgm:prSet presAssocID="{C93EEAB0-5197-4D0F-87C1-E87FC04DD550}" presName="arrow" presStyleLbl="node1" presStyleIdx="1" presStyleCnt="2" custAng="54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3DE91F-3BFB-4399-B7EA-1A2B712E8381}" type="presOf" srcId="{AA81EDA0-2265-4305-A88A-B9B20B25B653}" destId="{0A307279-4C99-434C-BA75-6ACE1EB0F1A3}" srcOrd="0" destOrd="0" presId="urn:microsoft.com/office/officeart/2005/8/layout/arrow1"/>
    <dgm:cxn modelId="{A0B0D2FD-7294-4DC1-B187-957DABD2FB04}" srcId="{2C47C00F-9E09-4D43-908E-91EBBF39C73D}" destId="{C93EEAB0-5197-4D0F-87C1-E87FC04DD550}" srcOrd="1" destOrd="0" parTransId="{812FA201-EFA9-4342-BE6E-516C19C8227A}" sibTransId="{1D560F0E-D223-4F98-9FD9-E74F8CB3F47F}"/>
    <dgm:cxn modelId="{07C858CB-FF74-4471-9B3E-B18C97D3A20E}" srcId="{2C47C00F-9E09-4D43-908E-91EBBF39C73D}" destId="{AA81EDA0-2265-4305-A88A-B9B20B25B653}" srcOrd="0" destOrd="0" parTransId="{3EDA7EDC-4667-4DC4-A80D-44385815C0B4}" sibTransId="{5C91FE9E-A4EB-44B6-A5A1-B6E8AFAD6C42}"/>
    <dgm:cxn modelId="{B2BF65F4-50FE-4DE0-9950-240F3F374B59}" type="presOf" srcId="{C93EEAB0-5197-4D0F-87C1-E87FC04DD550}" destId="{6D322C7D-7D7B-4739-B776-B70997F11BA7}" srcOrd="0" destOrd="0" presId="urn:microsoft.com/office/officeart/2005/8/layout/arrow1"/>
    <dgm:cxn modelId="{BA969FF0-E934-4165-B10E-D0A56694E400}" type="presOf" srcId="{2C47C00F-9E09-4D43-908E-91EBBF39C73D}" destId="{880E5CB0-D91D-4B3B-94B3-612679DAAA89}" srcOrd="0" destOrd="0" presId="urn:microsoft.com/office/officeart/2005/8/layout/arrow1"/>
    <dgm:cxn modelId="{97D8A814-5CAC-40DD-9838-6FE2755B409F}" type="presParOf" srcId="{880E5CB0-D91D-4B3B-94B3-612679DAAA89}" destId="{0A307279-4C99-434C-BA75-6ACE1EB0F1A3}" srcOrd="0" destOrd="0" presId="urn:microsoft.com/office/officeart/2005/8/layout/arrow1"/>
    <dgm:cxn modelId="{4EFFADA7-479F-481B-B7B6-164996EBA0A1}" type="presParOf" srcId="{880E5CB0-D91D-4B3B-94B3-612679DAAA89}" destId="{6D322C7D-7D7B-4739-B776-B70997F11BA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47C00F-9E09-4D43-908E-91EBBF39C73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81EDA0-2265-4305-A88A-B9B20B25B653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3EDA7EDC-4667-4DC4-A80D-44385815C0B4}" type="parTrans" cxnId="{07C858CB-FF74-4471-9B3E-B18C97D3A20E}">
      <dgm:prSet/>
      <dgm:spPr/>
      <dgm:t>
        <a:bodyPr/>
        <a:lstStyle/>
        <a:p>
          <a:endParaRPr lang="fr-FR"/>
        </a:p>
      </dgm:t>
    </dgm:pt>
    <dgm:pt modelId="{5C91FE9E-A4EB-44B6-A5A1-B6E8AFAD6C42}" type="sibTrans" cxnId="{07C858CB-FF74-4471-9B3E-B18C97D3A20E}">
      <dgm:prSet/>
      <dgm:spPr/>
      <dgm:t>
        <a:bodyPr/>
        <a:lstStyle/>
        <a:p>
          <a:endParaRPr lang="fr-FR"/>
        </a:p>
      </dgm:t>
    </dgm:pt>
    <dgm:pt modelId="{C93EEAB0-5197-4D0F-87C1-E87FC04DD550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812FA201-EFA9-4342-BE6E-516C19C8227A}" type="parTrans" cxnId="{A0B0D2FD-7294-4DC1-B187-957DABD2FB04}">
      <dgm:prSet/>
      <dgm:spPr/>
      <dgm:t>
        <a:bodyPr/>
        <a:lstStyle/>
        <a:p>
          <a:endParaRPr lang="fr-FR"/>
        </a:p>
      </dgm:t>
    </dgm:pt>
    <dgm:pt modelId="{1D560F0E-D223-4F98-9FD9-E74F8CB3F47F}" type="sibTrans" cxnId="{A0B0D2FD-7294-4DC1-B187-957DABD2FB04}">
      <dgm:prSet/>
      <dgm:spPr/>
      <dgm:t>
        <a:bodyPr/>
        <a:lstStyle/>
        <a:p>
          <a:endParaRPr lang="fr-FR"/>
        </a:p>
      </dgm:t>
    </dgm:pt>
    <dgm:pt modelId="{35976FFF-B14D-451B-A8B6-AD01832EB4FE}">
      <dgm:prSet phldrT="[Texte]" phldr="1"/>
      <dgm:spPr>
        <a:solidFill>
          <a:schemeClr val="bg1"/>
        </a:solidFill>
        <a:ln w="22225">
          <a:solidFill>
            <a:srgbClr val="C00000"/>
          </a:solidFill>
          <a:prstDash val="sysDash"/>
        </a:ln>
      </dgm:spPr>
      <dgm:t>
        <a:bodyPr/>
        <a:lstStyle/>
        <a:p>
          <a:endParaRPr lang="fr-FR" dirty="0"/>
        </a:p>
      </dgm:t>
    </dgm:pt>
    <dgm:pt modelId="{30BE88BA-3354-4318-981E-58DDD1959A7F}" type="parTrans" cxnId="{5940F4C3-B17E-464F-941D-A6595774A71E}">
      <dgm:prSet/>
      <dgm:spPr/>
      <dgm:t>
        <a:bodyPr/>
        <a:lstStyle/>
        <a:p>
          <a:endParaRPr lang="fr-FR"/>
        </a:p>
      </dgm:t>
    </dgm:pt>
    <dgm:pt modelId="{F2FC4566-D6D1-461A-9236-B83693D7F364}" type="sibTrans" cxnId="{5940F4C3-B17E-464F-941D-A6595774A71E}">
      <dgm:prSet/>
      <dgm:spPr/>
      <dgm:t>
        <a:bodyPr/>
        <a:lstStyle/>
        <a:p>
          <a:endParaRPr lang="fr-FR"/>
        </a:p>
      </dgm:t>
    </dgm:pt>
    <dgm:pt modelId="{880E5CB0-D91D-4B3B-94B3-612679DAAA89}" type="pres">
      <dgm:prSet presAssocID="{2C47C00F-9E09-4D43-908E-91EBBF39C7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307279-4C99-434C-BA75-6ACE1EB0F1A3}" type="pres">
      <dgm:prSet presAssocID="{AA81EDA0-2265-4305-A88A-B9B20B25B653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138D02-9624-48A7-9C36-8CFC3817B250}" type="pres">
      <dgm:prSet presAssocID="{35976FFF-B14D-451B-A8B6-AD01832EB4FE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322C7D-7D7B-4739-B776-B70997F11BA7}" type="pres">
      <dgm:prSet presAssocID="{C93EEAB0-5197-4D0F-87C1-E87FC04DD550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60B0B2-1EAC-4718-9F56-3ED2FCC5EE95}" type="presOf" srcId="{35976FFF-B14D-451B-A8B6-AD01832EB4FE}" destId="{A8138D02-9624-48A7-9C36-8CFC3817B250}" srcOrd="0" destOrd="0" presId="urn:microsoft.com/office/officeart/2005/8/layout/arrow1"/>
    <dgm:cxn modelId="{5940F4C3-B17E-464F-941D-A6595774A71E}" srcId="{2C47C00F-9E09-4D43-908E-91EBBF39C73D}" destId="{35976FFF-B14D-451B-A8B6-AD01832EB4FE}" srcOrd="1" destOrd="0" parTransId="{30BE88BA-3354-4318-981E-58DDD1959A7F}" sibTransId="{F2FC4566-D6D1-461A-9236-B83693D7F364}"/>
    <dgm:cxn modelId="{9AAE5FA3-1A7D-446A-8828-C5DA560FB90F}" type="presOf" srcId="{2C47C00F-9E09-4D43-908E-91EBBF39C73D}" destId="{880E5CB0-D91D-4B3B-94B3-612679DAAA89}" srcOrd="0" destOrd="0" presId="urn:microsoft.com/office/officeart/2005/8/layout/arrow1"/>
    <dgm:cxn modelId="{A0B0D2FD-7294-4DC1-B187-957DABD2FB04}" srcId="{2C47C00F-9E09-4D43-908E-91EBBF39C73D}" destId="{C93EEAB0-5197-4D0F-87C1-E87FC04DD550}" srcOrd="2" destOrd="0" parTransId="{812FA201-EFA9-4342-BE6E-516C19C8227A}" sibTransId="{1D560F0E-D223-4F98-9FD9-E74F8CB3F47F}"/>
    <dgm:cxn modelId="{07C858CB-FF74-4471-9B3E-B18C97D3A20E}" srcId="{2C47C00F-9E09-4D43-908E-91EBBF39C73D}" destId="{AA81EDA0-2265-4305-A88A-B9B20B25B653}" srcOrd="0" destOrd="0" parTransId="{3EDA7EDC-4667-4DC4-A80D-44385815C0B4}" sibTransId="{5C91FE9E-A4EB-44B6-A5A1-B6E8AFAD6C42}"/>
    <dgm:cxn modelId="{6F36C410-B758-498C-9DBD-749E2200DC9A}" type="presOf" srcId="{AA81EDA0-2265-4305-A88A-B9B20B25B653}" destId="{0A307279-4C99-434C-BA75-6ACE1EB0F1A3}" srcOrd="0" destOrd="0" presId="urn:microsoft.com/office/officeart/2005/8/layout/arrow1"/>
    <dgm:cxn modelId="{B772874D-16F5-4204-9851-0301E69B29E8}" type="presOf" srcId="{C93EEAB0-5197-4D0F-87C1-E87FC04DD550}" destId="{6D322C7D-7D7B-4739-B776-B70997F11BA7}" srcOrd="0" destOrd="0" presId="urn:microsoft.com/office/officeart/2005/8/layout/arrow1"/>
    <dgm:cxn modelId="{1E17847F-1D4B-4E74-B42F-BCD2D2E8C49D}" type="presParOf" srcId="{880E5CB0-D91D-4B3B-94B3-612679DAAA89}" destId="{0A307279-4C99-434C-BA75-6ACE1EB0F1A3}" srcOrd="0" destOrd="0" presId="urn:microsoft.com/office/officeart/2005/8/layout/arrow1"/>
    <dgm:cxn modelId="{4788F8F3-70FF-4271-A86F-D4BBFB5DBC93}" type="presParOf" srcId="{880E5CB0-D91D-4B3B-94B3-612679DAAA89}" destId="{A8138D02-9624-48A7-9C36-8CFC3817B250}" srcOrd="1" destOrd="0" presId="urn:microsoft.com/office/officeart/2005/8/layout/arrow1"/>
    <dgm:cxn modelId="{0CE0C4C1-74EA-4A56-B392-93565FC7B73B}" type="presParOf" srcId="{880E5CB0-D91D-4B3B-94B3-612679DAAA89}" destId="{6D322C7D-7D7B-4739-B776-B70997F11BA7}" srcOrd="2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07279-4C99-434C-BA75-6ACE1EB0F1A3}">
      <dsp:nvSpPr>
        <dsp:cNvPr id="0" name=""/>
        <dsp:cNvSpPr/>
      </dsp:nvSpPr>
      <dsp:spPr>
        <a:xfrm>
          <a:off x="193723" y="10081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>
        <a:off x="277528" y="159480"/>
        <a:ext cx="167611" cy="276557"/>
      </dsp:txXfrm>
    </dsp:sp>
    <dsp:sp modelId="{A8138D02-9624-48A7-9C36-8CFC3817B250}">
      <dsp:nvSpPr>
        <dsp:cNvPr id="0" name=""/>
        <dsp:cNvSpPr/>
      </dsp:nvSpPr>
      <dsp:spPr>
        <a:xfrm rot="7200000">
          <a:off x="387417" y="43630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-5400000">
        <a:off x="391347" y="505445"/>
        <a:ext cx="276557" cy="167611"/>
      </dsp:txXfrm>
    </dsp:sp>
    <dsp:sp modelId="{6D322C7D-7D7B-4739-B776-B70997F11BA7}">
      <dsp:nvSpPr>
        <dsp:cNvPr id="0" name=""/>
        <dsp:cNvSpPr/>
      </dsp:nvSpPr>
      <dsp:spPr>
        <a:xfrm rot="14400000">
          <a:off x="28" y="43630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5400000">
        <a:off x="54762" y="505445"/>
        <a:ext cx="276557" cy="167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07279-4C99-434C-BA75-6ACE1EB0F1A3}">
      <dsp:nvSpPr>
        <dsp:cNvPr id="0" name=""/>
        <dsp:cNvSpPr/>
      </dsp:nvSpPr>
      <dsp:spPr>
        <a:xfrm>
          <a:off x="24" y="214726"/>
          <a:ext cx="283160" cy="283160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5400000">
        <a:off x="24801" y="310292"/>
        <a:ext cx="233607" cy="141580"/>
      </dsp:txXfrm>
    </dsp:sp>
    <dsp:sp modelId="{6D322C7D-7D7B-4739-B776-B70997F11BA7}">
      <dsp:nvSpPr>
        <dsp:cNvPr id="0" name=""/>
        <dsp:cNvSpPr/>
      </dsp:nvSpPr>
      <dsp:spPr>
        <a:xfrm rot="10800000">
          <a:off x="311596" y="214726"/>
          <a:ext cx="283160" cy="283160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-5400000">
        <a:off x="336373" y="260739"/>
        <a:ext cx="233607" cy="141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07279-4C99-434C-BA75-6ACE1EB0F1A3}">
      <dsp:nvSpPr>
        <dsp:cNvPr id="0" name=""/>
        <dsp:cNvSpPr/>
      </dsp:nvSpPr>
      <dsp:spPr>
        <a:xfrm>
          <a:off x="193723" y="10081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>
        <a:off x="277528" y="159480"/>
        <a:ext cx="167611" cy="276557"/>
      </dsp:txXfrm>
    </dsp:sp>
    <dsp:sp modelId="{A8138D02-9624-48A7-9C36-8CFC3817B250}">
      <dsp:nvSpPr>
        <dsp:cNvPr id="0" name=""/>
        <dsp:cNvSpPr/>
      </dsp:nvSpPr>
      <dsp:spPr>
        <a:xfrm rot="7200000">
          <a:off x="387417" y="43630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-5400000">
        <a:off x="391347" y="505445"/>
        <a:ext cx="276557" cy="167611"/>
      </dsp:txXfrm>
    </dsp:sp>
    <dsp:sp modelId="{6D322C7D-7D7B-4739-B776-B70997F11BA7}">
      <dsp:nvSpPr>
        <dsp:cNvPr id="0" name=""/>
        <dsp:cNvSpPr/>
      </dsp:nvSpPr>
      <dsp:spPr>
        <a:xfrm rot="14400000">
          <a:off x="28" y="436306"/>
          <a:ext cx="335221" cy="335221"/>
        </a:xfrm>
        <a:prstGeom prst="upArrow">
          <a:avLst>
            <a:gd name="adj1" fmla="val 50000"/>
            <a:gd name="adj2" fmla="val 35000"/>
          </a:avLst>
        </a:prstGeom>
        <a:solidFill>
          <a:schemeClr val="bg1"/>
        </a:solidFill>
        <a:ln w="22225" cap="flat" cmpd="sng" algn="ctr">
          <a:solidFill>
            <a:srgbClr val="C0000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 rot="5400000">
        <a:off x="54762" y="505445"/>
        <a:ext cx="276557" cy="167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55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49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74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91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80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0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94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72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0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03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8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BFCB-9F3C-461D-83EE-B31F25920094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39F8A-59FA-4CA8-BFCB-E90819BF55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6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necteur droit 46"/>
          <p:cNvCxnSpPr/>
          <p:nvPr/>
        </p:nvCxnSpPr>
        <p:spPr>
          <a:xfrm>
            <a:off x="10126118" y="3867318"/>
            <a:ext cx="0" cy="17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endCxn id="64" idx="0"/>
          </p:cNvCxnSpPr>
          <p:nvPr/>
        </p:nvCxnSpPr>
        <p:spPr>
          <a:xfrm>
            <a:off x="6942784" y="1349625"/>
            <a:ext cx="0" cy="223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flipH="1">
            <a:off x="187985" y="1349543"/>
            <a:ext cx="10998544" cy="1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 flipH="1">
            <a:off x="5820157" y="569284"/>
            <a:ext cx="807" cy="15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775188" y="116695"/>
            <a:ext cx="2031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Président</a:t>
            </a:r>
          </a:p>
          <a:p>
            <a:pPr algn="ctr"/>
            <a:r>
              <a:rPr lang="fr-FR" sz="1100" dirty="0" smtClean="0">
                <a:latin typeface="+mj-lt"/>
              </a:rPr>
              <a:t>Jean-Jacques LOUSTAUDAUDINE</a:t>
            </a:r>
            <a:endParaRPr lang="fr-FR" sz="1100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07651" y="710022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Directrice</a:t>
            </a:r>
          </a:p>
          <a:p>
            <a:pPr algn="ctr"/>
            <a:r>
              <a:rPr lang="fr-FR" sz="1100" dirty="0" smtClean="0">
                <a:latin typeface="+mj-lt"/>
              </a:rPr>
              <a:t>Sandrine BALERDI </a:t>
            </a:r>
            <a:endParaRPr lang="fr-FR" sz="11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180" y="1569561"/>
            <a:ext cx="1161153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0926" y="1681933"/>
            <a:ext cx="10358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Chef de service</a:t>
            </a:r>
          </a:p>
          <a:p>
            <a:pPr algn="ctr"/>
            <a:r>
              <a:rPr lang="fr-FR" sz="1100" b="1" dirty="0" smtClean="0">
                <a:latin typeface="+mj-lt"/>
              </a:rPr>
              <a:t>Foyer de vie</a:t>
            </a:r>
          </a:p>
          <a:p>
            <a:pPr algn="ctr"/>
            <a:r>
              <a:rPr lang="fr-FR" sz="1100" dirty="0" smtClean="0">
                <a:latin typeface="+mj-lt"/>
              </a:rPr>
              <a:t>Rémi NICERON</a:t>
            </a:r>
            <a:endParaRPr lang="fr-FR" sz="1100" dirty="0">
              <a:latin typeface="+mj-lt"/>
            </a:endParaRPr>
          </a:p>
        </p:txBody>
      </p:sp>
      <p:cxnSp>
        <p:nvCxnSpPr>
          <p:cNvPr id="15" name="Connecteur droit 14"/>
          <p:cNvCxnSpPr>
            <a:stCxn id="12" idx="2"/>
          </p:cNvCxnSpPr>
          <p:nvPr/>
        </p:nvCxnSpPr>
        <p:spPr>
          <a:xfrm>
            <a:off x="834757" y="2282097"/>
            <a:ext cx="3443" cy="266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4180" y="2548713"/>
            <a:ext cx="1303821" cy="2616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73251" y="2548713"/>
            <a:ext cx="1270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u="sng" dirty="0" smtClean="0">
                <a:solidFill>
                  <a:schemeClr val="accent4"/>
                </a:solidFill>
                <a:latin typeface="+mj-lt"/>
              </a:rPr>
              <a:t>FOYER DE VIE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436364" y="1681933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Responsable logistique/qualité</a:t>
            </a:r>
          </a:p>
          <a:p>
            <a:pPr algn="ctr"/>
            <a:r>
              <a:rPr lang="fr-FR" sz="1100" dirty="0" smtClean="0">
                <a:latin typeface="+mj-lt"/>
              </a:rPr>
              <a:t>Marie DOILLET</a:t>
            </a:r>
            <a:endParaRPr lang="fr-FR" sz="1100" dirty="0">
              <a:latin typeface="+mj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3643" y="2799177"/>
            <a:ext cx="1304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+mj-lt"/>
              </a:rPr>
              <a:t>Moniteurs éducateurs</a:t>
            </a:r>
          </a:p>
          <a:p>
            <a:r>
              <a:rPr lang="fr-FR" sz="1000" dirty="0" smtClean="0">
                <a:latin typeface="+mj-lt"/>
              </a:rPr>
              <a:t>AMP</a:t>
            </a:r>
          </a:p>
          <a:p>
            <a:r>
              <a:rPr lang="fr-FR" sz="1000" dirty="0" smtClean="0">
                <a:latin typeface="+mj-lt"/>
              </a:rPr>
              <a:t>Maîtresses de maison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4839" y="2817168"/>
            <a:ext cx="1303821" cy="7520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521222" y="1569561"/>
            <a:ext cx="175683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2977882" y="2291622"/>
            <a:ext cx="3443" cy="266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187755" y="2558238"/>
            <a:ext cx="130382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166115" y="2558238"/>
            <a:ext cx="1236236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SERVICES Hôteliers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55954" y="2778651"/>
            <a:ext cx="1124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Lingères</a:t>
            </a:r>
          </a:p>
          <a:p>
            <a:r>
              <a:rPr lang="fr-FR" sz="1000" dirty="0" smtClean="0">
                <a:latin typeface="+mj-lt"/>
              </a:rPr>
              <a:t>Agents hôteliers</a:t>
            </a:r>
          </a:p>
          <a:p>
            <a:r>
              <a:rPr lang="fr-FR" sz="1000" dirty="0" smtClean="0">
                <a:latin typeface="+mj-lt"/>
              </a:rPr>
              <a:t>Agents logistiques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87755" y="2819848"/>
            <a:ext cx="1303821" cy="512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713415" y="1654812"/>
            <a:ext cx="15119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Infirmière coordinatrice</a:t>
            </a:r>
          </a:p>
          <a:p>
            <a:pPr algn="ctr"/>
            <a:r>
              <a:rPr lang="fr-FR" sz="1100" dirty="0" smtClean="0">
                <a:latin typeface="+mj-lt"/>
              </a:rPr>
              <a:t>Christine SILVARES</a:t>
            </a:r>
            <a:endParaRPr lang="fr-FR" sz="1100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1606" y="1569561"/>
            <a:ext cx="1344318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325281" y="1660980"/>
            <a:ext cx="13740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Responsable RH</a:t>
            </a:r>
          </a:p>
          <a:p>
            <a:pPr algn="ctr"/>
            <a:r>
              <a:rPr lang="fr-FR" sz="1100" dirty="0" smtClean="0">
                <a:latin typeface="+mj-lt"/>
              </a:rPr>
              <a:t>Gisèle SANCHOTENA</a:t>
            </a:r>
            <a:endParaRPr lang="fr-FR" sz="11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45096" y="1579086"/>
            <a:ext cx="141611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3163713" y="2422920"/>
            <a:ext cx="2771478" cy="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8074898" y="1361232"/>
            <a:ext cx="2330" cy="250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829050" y="2286110"/>
            <a:ext cx="3939" cy="136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935190" y="2306112"/>
            <a:ext cx="0" cy="882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3548053" y="2422920"/>
            <a:ext cx="14328" cy="3718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837480" y="3216794"/>
            <a:ext cx="1558813" cy="480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6070846" y="3197372"/>
            <a:ext cx="12570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SERVICE INFIRMIER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230595" y="3417785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smtClean="0">
                <a:latin typeface="+mj-lt"/>
              </a:rPr>
              <a:t>Infirmières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6168513" y="1667563"/>
            <a:ext cx="15600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Médecin Coordonnateur</a:t>
            </a:r>
          </a:p>
          <a:p>
            <a:pPr algn="ctr"/>
            <a:r>
              <a:rPr lang="fr-FR" sz="1100" dirty="0">
                <a:latin typeface="+mj-lt"/>
              </a:rPr>
              <a:t>Carine LABAT-BEZEAUD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6641351" y="4170356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Psychomotricienne</a:t>
            </a:r>
          </a:p>
          <a:p>
            <a:pPr algn="ctr"/>
            <a:r>
              <a:rPr lang="fr-FR" sz="1100" dirty="0" smtClean="0">
                <a:latin typeface="+mj-lt"/>
              </a:rPr>
              <a:t>Audrey BEUNOT</a:t>
            </a:r>
            <a:endParaRPr lang="fr-FR" sz="1100" dirty="0"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667034" y="4094630"/>
            <a:ext cx="1237482" cy="525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8059935" y="4060077"/>
            <a:ext cx="12186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Psychologues</a:t>
            </a:r>
          </a:p>
          <a:p>
            <a:pPr algn="ctr"/>
            <a:r>
              <a:rPr lang="fr-FR" sz="1100" dirty="0" smtClean="0">
                <a:latin typeface="+mj-lt"/>
              </a:rPr>
              <a:t>Maitena THICOIPE</a:t>
            </a:r>
          </a:p>
          <a:p>
            <a:pPr algn="ctr"/>
            <a:r>
              <a:rPr lang="fr-FR" sz="1100" dirty="0" smtClean="0">
                <a:latin typeface="+mj-lt"/>
              </a:rPr>
              <a:t>Jacqueline JAURY</a:t>
            </a:r>
            <a:endParaRPr lang="fr-FR" sz="1100" dirty="0">
              <a:latin typeface="+mj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040701" y="4047075"/>
            <a:ext cx="1277108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3732434" y="5642117"/>
            <a:ext cx="1890911" cy="350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732407" y="5592751"/>
            <a:ext cx="189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POLE ETXENOA</a:t>
            </a:r>
          </a:p>
          <a:p>
            <a:pPr algn="ctr"/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PASA / Accueil de jour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669412" y="5971387"/>
            <a:ext cx="20201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Assistants de soins en Gérontologie</a:t>
            </a:r>
          </a:p>
          <a:p>
            <a:r>
              <a:rPr lang="fr-FR" sz="1000" dirty="0" smtClean="0">
                <a:latin typeface="+mj-lt"/>
              </a:rPr>
              <a:t>AMP</a:t>
            </a:r>
          </a:p>
          <a:p>
            <a:r>
              <a:rPr lang="fr-FR" sz="1000" dirty="0" smtClean="0">
                <a:latin typeface="+mj-lt"/>
              </a:rPr>
              <a:t>Aide soignant</a:t>
            </a:r>
            <a:endParaRPr lang="fr-FR" sz="1000" dirty="0"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729195" y="5988689"/>
            <a:ext cx="1890911" cy="5861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3479475" y="721575"/>
            <a:ext cx="4916557" cy="4734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9520824" y="4084279"/>
            <a:ext cx="121058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Service  animation</a:t>
            </a:r>
          </a:p>
          <a:p>
            <a:pPr algn="ctr"/>
            <a:r>
              <a:rPr lang="fr-FR" sz="1100" dirty="0" smtClean="0">
                <a:latin typeface="+mj-lt"/>
              </a:rPr>
              <a:t>Nathalie ETCHART</a:t>
            </a:r>
          </a:p>
          <a:p>
            <a:pPr algn="ctr"/>
            <a:r>
              <a:rPr lang="fr-FR" sz="1100" dirty="0" smtClean="0">
                <a:latin typeface="+mj-lt"/>
              </a:rPr>
              <a:t>Audrey DUHART</a:t>
            </a:r>
            <a:endParaRPr lang="fr-FR" sz="110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454245" y="4045001"/>
            <a:ext cx="127716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3716058" y="2502115"/>
            <a:ext cx="1890911" cy="4959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3704128" y="2476948"/>
            <a:ext cx="1881361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SERVICES  </a:t>
            </a:r>
            <a:r>
              <a:rPr lang="fr-FR" sz="1100" b="1" u="sng" dirty="0" err="1" smtClean="0">
                <a:solidFill>
                  <a:srgbClr val="C00000"/>
                </a:solidFill>
                <a:latin typeface="+mj-lt"/>
              </a:rPr>
              <a:t>Arroka</a:t>
            </a:r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  RDC, </a:t>
            </a:r>
            <a:r>
              <a:rPr lang="fr-FR" sz="1100" b="1" u="sng" dirty="0" err="1" smtClean="0">
                <a:solidFill>
                  <a:srgbClr val="C00000"/>
                </a:solidFill>
                <a:latin typeface="+mj-lt"/>
              </a:rPr>
              <a:t>Arroka</a:t>
            </a:r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 1</a:t>
            </a:r>
            <a:r>
              <a:rPr lang="fr-FR" sz="1100" b="1" u="sng" baseline="30000" dirty="0" smtClean="0">
                <a:solidFill>
                  <a:srgbClr val="C00000"/>
                </a:solidFill>
                <a:latin typeface="+mj-lt"/>
              </a:rPr>
              <a:t>er</a:t>
            </a:r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fr-FR" sz="1100" b="1" u="sng" dirty="0" err="1" smtClean="0">
                <a:solidFill>
                  <a:srgbClr val="C00000"/>
                </a:solidFill>
                <a:latin typeface="+mj-lt"/>
              </a:rPr>
              <a:t>Baratzea</a:t>
            </a:r>
            <a:endParaRPr lang="fr-FR" sz="1100" b="1" u="sng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fr-FR" sz="900" u="sng" dirty="0" smtClean="0">
                <a:solidFill>
                  <a:srgbClr val="C00000"/>
                </a:solidFill>
                <a:latin typeface="+mj-lt"/>
              </a:rPr>
              <a:t>Hébergement personnes âgées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714878" y="3001153"/>
            <a:ext cx="1890911" cy="4149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714990" y="3515317"/>
            <a:ext cx="1890911" cy="350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3748511" y="3462446"/>
            <a:ext cx="1882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SERVICE BEROKIAN</a:t>
            </a:r>
          </a:p>
          <a:p>
            <a:pPr algn="ctr"/>
            <a:r>
              <a:rPr lang="fr-FR" sz="900" u="sng" dirty="0" smtClean="0">
                <a:solidFill>
                  <a:srgbClr val="C00000"/>
                </a:solidFill>
                <a:latin typeface="+mj-lt"/>
              </a:rPr>
              <a:t>Unité protégée (personnes âgées)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714990" y="3867991"/>
            <a:ext cx="1890911" cy="484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3683718" y="3033928"/>
            <a:ext cx="113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Aides soignant(e)s</a:t>
            </a:r>
          </a:p>
          <a:p>
            <a:r>
              <a:rPr lang="fr-FR" sz="1000" dirty="0" smtClean="0">
                <a:latin typeface="+mj-lt"/>
              </a:rPr>
              <a:t>Agents de soins</a:t>
            </a:r>
            <a:endParaRPr lang="fr-FR" sz="1000" dirty="0">
              <a:latin typeface="+mj-lt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8691986" y="3304114"/>
            <a:ext cx="1340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Gestionnaire de paie</a:t>
            </a:r>
          </a:p>
          <a:p>
            <a:r>
              <a:rPr lang="fr-FR" sz="1100" dirty="0" smtClean="0">
                <a:latin typeface="+mj-lt"/>
              </a:rPr>
              <a:t>Amandine PRADA</a:t>
            </a:r>
            <a:endParaRPr lang="fr-FR" sz="1100" dirty="0">
              <a:latin typeface="+mj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460098" y="3231766"/>
            <a:ext cx="1756837" cy="541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8607028" y="2463034"/>
            <a:ext cx="142539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Secrétaires</a:t>
            </a:r>
          </a:p>
          <a:p>
            <a:r>
              <a:rPr lang="fr-FR" sz="1100" dirty="0" err="1" smtClean="0">
                <a:latin typeface="+mj-lt"/>
              </a:rPr>
              <a:t>Mirentxu</a:t>
            </a:r>
            <a:r>
              <a:rPr lang="fr-FR" sz="1100" dirty="0" smtClean="0">
                <a:latin typeface="+mj-lt"/>
              </a:rPr>
              <a:t> BARBERENA</a:t>
            </a:r>
          </a:p>
          <a:p>
            <a:r>
              <a:rPr lang="fr-FR" sz="1100" dirty="0" smtClean="0">
                <a:latin typeface="+mj-lt"/>
              </a:rPr>
              <a:t>Emilie DANTON</a:t>
            </a:r>
            <a:endParaRPr lang="fr-FR" sz="1100" dirty="0">
              <a:latin typeface="+mj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499739" y="2387308"/>
            <a:ext cx="175683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8668419" y="1641439"/>
            <a:ext cx="12538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Chef Comptable</a:t>
            </a:r>
          </a:p>
          <a:p>
            <a:pPr algn="ctr"/>
            <a:r>
              <a:rPr lang="fr-FR" sz="1100" dirty="0" err="1" smtClean="0">
                <a:latin typeface="+mj-lt"/>
              </a:rPr>
              <a:t>Maritxu</a:t>
            </a:r>
            <a:r>
              <a:rPr lang="fr-FR" sz="1100" dirty="0" smtClean="0">
                <a:latin typeface="+mj-lt"/>
              </a:rPr>
              <a:t> DARRICAU</a:t>
            </a:r>
            <a:endParaRPr lang="fr-FR" sz="1100" dirty="0">
              <a:latin typeface="+mj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474339" y="1590905"/>
            <a:ext cx="175683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0366130" y="1676659"/>
            <a:ext cx="1656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Responsable Maintenance</a:t>
            </a:r>
          </a:p>
          <a:p>
            <a:pPr algn="ctr"/>
            <a:r>
              <a:rPr lang="fr-FR" sz="1100" dirty="0" smtClean="0">
                <a:latin typeface="+mj-lt"/>
              </a:rPr>
              <a:t>Christophe LATAILLADE</a:t>
            </a:r>
            <a:endParaRPr lang="fr-FR" sz="1100" dirty="0">
              <a:latin typeface="+mj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0308109" y="1590905"/>
            <a:ext cx="1756837" cy="712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96"/>
          <p:cNvCxnSpPr/>
          <p:nvPr/>
        </p:nvCxnSpPr>
        <p:spPr>
          <a:xfrm>
            <a:off x="11200410" y="2313155"/>
            <a:ext cx="3443" cy="266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0612119" y="2580549"/>
            <a:ext cx="130382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10569081" y="2568775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Service maintenance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10580318" y="2800962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Ouvriers d’entretien</a:t>
            </a:r>
            <a:endParaRPr lang="fr-FR" sz="1000" dirty="0"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612119" y="2842159"/>
            <a:ext cx="1303821" cy="586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" name="Connecteur droit 101"/>
          <p:cNvCxnSpPr/>
          <p:nvPr/>
        </p:nvCxnSpPr>
        <p:spPr>
          <a:xfrm>
            <a:off x="834757" y="1353214"/>
            <a:ext cx="1" cy="21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flipH="1">
            <a:off x="2936087" y="871628"/>
            <a:ext cx="551847" cy="6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1161535" y="591492"/>
            <a:ext cx="1657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070C0"/>
                </a:solidFill>
                <a:latin typeface="+mj-lt"/>
              </a:rPr>
              <a:t>GCSMS  GELDI ALDI</a:t>
            </a:r>
          </a:p>
          <a:p>
            <a:pPr algn="ctr"/>
            <a:r>
              <a:rPr lang="fr-FR" sz="1500" dirty="0" smtClean="0">
                <a:solidFill>
                  <a:srgbClr val="0070C0"/>
                </a:solidFill>
                <a:latin typeface="+mj-lt"/>
              </a:rPr>
              <a:t>Accueil de jour</a:t>
            </a:r>
            <a:endParaRPr lang="fr-FR" sz="15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66878" y="598025"/>
            <a:ext cx="1756837" cy="4821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/>
          <p:nvPr/>
        </p:nvCxnSpPr>
        <p:spPr>
          <a:xfrm>
            <a:off x="5682689" y="1195051"/>
            <a:ext cx="0" cy="133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>
            <a:off x="8239452" y="1358001"/>
            <a:ext cx="18801" cy="2157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H="1" flipV="1">
            <a:off x="8257084" y="1876425"/>
            <a:ext cx="217255" cy="2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flipH="1" flipV="1">
            <a:off x="8282484" y="2759727"/>
            <a:ext cx="223771" cy="1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 flipV="1">
            <a:off x="8438755" y="4170356"/>
            <a:ext cx="217397" cy="2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H="1">
            <a:off x="7910305" y="4283562"/>
            <a:ext cx="1098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flipH="1">
            <a:off x="9322467" y="4292124"/>
            <a:ext cx="1098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>
            <a:stCxn id="90" idx="1"/>
          </p:cNvCxnSpPr>
          <p:nvPr/>
        </p:nvCxnSpPr>
        <p:spPr>
          <a:xfrm flipH="1">
            <a:off x="8257084" y="3502569"/>
            <a:ext cx="2030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ZoneTexte 128"/>
          <p:cNvSpPr txBox="1"/>
          <p:nvPr/>
        </p:nvSpPr>
        <p:spPr>
          <a:xfrm>
            <a:off x="3669412" y="3826741"/>
            <a:ext cx="20201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Assistants de soins en Gérontologie</a:t>
            </a:r>
          </a:p>
          <a:p>
            <a:r>
              <a:rPr lang="fr-FR" sz="1000" dirty="0" smtClean="0">
                <a:latin typeface="+mj-lt"/>
              </a:rPr>
              <a:t>Agents de soins</a:t>
            </a:r>
          </a:p>
          <a:p>
            <a:r>
              <a:rPr lang="fr-FR" sz="1000" dirty="0" smtClean="0">
                <a:latin typeface="+mj-lt"/>
              </a:rPr>
              <a:t>Aide soignant(e)s</a:t>
            </a:r>
            <a:endParaRPr lang="fr-FR" sz="1000" dirty="0">
              <a:latin typeface="+mj-lt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716315" y="4455205"/>
            <a:ext cx="1890911" cy="4876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3716314" y="4433508"/>
            <a:ext cx="193648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C00000"/>
                </a:solidFill>
                <a:latin typeface="+mj-lt"/>
              </a:rPr>
              <a:t>SERVICE GOXOKI</a:t>
            </a:r>
          </a:p>
          <a:p>
            <a:pPr algn="ctr"/>
            <a:r>
              <a:rPr lang="fr-FR" sz="900" u="sng" dirty="0" smtClean="0">
                <a:solidFill>
                  <a:srgbClr val="C00000"/>
                </a:solidFill>
                <a:latin typeface="+mj-lt"/>
              </a:rPr>
              <a:t>Hébergement personnes âgées </a:t>
            </a:r>
          </a:p>
          <a:p>
            <a:pPr algn="ctr"/>
            <a:r>
              <a:rPr lang="fr-FR" sz="900" u="sng" dirty="0" smtClean="0">
                <a:solidFill>
                  <a:srgbClr val="C00000"/>
                </a:solidFill>
                <a:latin typeface="+mj-lt"/>
              </a:rPr>
              <a:t>Hébergement personnes handicapées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716315" y="4941084"/>
            <a:ext cx="1890911" cy="5861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3670737" y="4903009"/>
            <a:ext cx="1080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Agents de soins</a:t>
            </a:r>
          </a:p>
          <a:p>
            <a:r>
              <a:rPr lang="fr-FR" sz="1000" dirty="0" smtClean="0">
                <a:latin typeface="+mj-lt"/>
              </a:rPr>
              <a:t>Aide soignant(e)s</a:t>
            </a:r>
          </a:p>
          <a:p>
            <a:r>
              <a:rPr lang="fr-FR" sz="1000" dirty="0" smtClean="0">
                <a:latin typeface="+mj-lt"/>
              </a:rPr>
              <a:t>AMP</a:t>
            </a:r>
            <a:endParaRPr lang="fr-FR" sz="1000" dirty="0">
              <a:latin typeface="+mj-lt"/>
            </a:endParaRPr>
          </a:p>
        </p:txBody>
      </p:sp>
      <p:cxnSp>
        <p:nvCxnSpPr>
          <p:cNvPr id="154" name="Connecteur droit 153"/>
          <p:cNvCxnSpPr/>
          <p:nvPr/>
        </p:nvCxnSpPr>
        <p:spPr>
          <a:xfrm>
            <a:off x="3553514" y="3188473"/>
            <a:ext cx="161148" cy="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Diagramme 154"/>
          <p:cNvGraphicFramePr/>
          <p:nvPr>
            <p:extLst>
              <p:ext uri="{D42A27DB-BD31-4B8C-83A1-F6EECF244321}">
                <p14:modId xmlns:p14="http://schemas.microsoft.com/office/powerpoint/2010/main" val="2991773232"/>
              </p:ext>
            </p:extLst>
          </p:nvPr>
        </p:nvGraphicFramePr>
        <p:xfrm>
          <a:off x="5762186" y="3818945"/>
          <a:ext cx="722668" cy="87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7" name="Connecteur droit 166"/>
          <p:cNvCxnSpPr/>
          <p:nvPr/>
        </p:nvCxnSpPr>
        <p:spPr>
          <a:xfrm>
            <a:off x="2623452" y="1349199"/>
            <a:ext cx="1" cy="21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4307880" y="1349201"/>
            <a:ext cx="1" cy="21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5992300" y="1361232"/>
            <a:ext cx="1" cy="21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>
            <a:off x="11189950" y="1349200"/>
            <a:ext cx="1" cy="216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58817" y="104558"/>
            <a:ext cx="4916557" cy="4734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" name="Connecteur droit 102"/>
          <p:cNvCxnSpPr/>
          <p:nvPr/>
        </p:nvCxnSpPr>
        <p:spPr>
          <a:xfrm flipH="1">
            <a:off x="8420776" y="875755"/>
            <a:ext cx="551847" cy="6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8947493" y="583605"/>
            <a:ext cx="200304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92D050"/>
                </a:solidFill>
                <a:latin typeface="+mj-lt"/>
              </a:rPr>
              <a:t>PRESTATIONS EXTERNES</a:t>
            </a:r>
          </a:p>
          <a:p>
            <a:r>
              <a:rPr lang="fr-FR" sz="1500" dirty="0" smtClean="0">
                <a:solidFill>
                  <a:srgbClr val="92D050"/>
                </a:solidFill>
                <a:latin typeface="+mj-lt"/>
              </a:rPr>
              <a:t>Repas</a:t>
            </a:r>
          </a:p>
          <a:p>
            <a:r>
              <a:rPr lang="fr-FR" sz="1500" dirty="0" smtClean="0">
                <a:solidFill>
                  <a:srgbClr val="92D050"/>
                </a:solidFill>
                <a:latin typeface="+mj-lt"/>
              </a:rPr>
              <a:t>Traitement du linge</a:t>
            </a:r>
            <a:endParaRPr lang="fr-FR" sz="1500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8968347" y="569284"/>
            <a:ext cx="2152821" cy="726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4" name="Groupe 113"/>
          <p:cNvGrpSpPr/>
          <p:nvPr/>
        </p:nvGrpSpPr>
        <p:grpSpPr>
          <a:xfrm>
            <a:off x="474813" y="6099308"/>
            <a:ext cx="344043" cy="344043"/>
            <a:chOff x="378594" y="201557"/>
            <a:chExt cx="344043" cy="344043"/>
          </a:xfrm>
        </p:grpSpPr>
        <p:sp>
          <p:nvSpPr>
            <p:cNvPr id="115" name="Flèche vers le haut 114"/>
            <p:cNvSpPr/>
            <p:nvPr/>
          </p:nvSpPr>
          <p:spPr>
            <a:xfrm rot="5400000">
              <a:off x="378594" y="201557"/>
              <a:ext cx="344043" cy="344043"/>
            </a:xfrm>
            <a:prstGeom prst="upArrow">
              <a:avLst>
                <a:gd name="adj1" fmla="val 50000"/>
                <a:gd name="adj2" fmla="val 35000"/>
              </a:avLst>
            </a:prstGeom>
            <a:solidFill>
              <a:schemeClr val="bg1"/>
            </a:solidFill>
            <a:ln w="22225">
              <a:solidFill>
                <a:srgbClr val="C00000"/>
              </a:solidFill>
              <a:prstDash val="sys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Flèche vers le haut 4"/>
            <p:cNvSpPr/>
            <p:nvPr/>
          </p:nvSpPr>
          <p:spPr>
            <a:xfrm>
              <a:off x="378594" y="287568"/>
              <a:ext cx="283835" cy="172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500" kern="1200" dirty="0"/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829532" y="6141596"/>
            <a:ext cx="15071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latin typeface="+mj-lt"/>
              </a:rPr>
              <a:t>Liaisons fonctionnelles</a:t>
            </a:r>
            <a:endParaRPr lang="fr-FR" sz="1100" dirty="0">
              <a:latin typeface="+mj-lt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91276" y="81241"/>
            <a:ext cx="1987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ORGANIGRAMME</a:t>
            </a:r>
          </a:p>
          <a:p>
            <a:pPr algn="ctr"/>
            <a:endParaRPr lang="fr-FR" sz="2000" dirty="0">
              <a:latin typeface="+mj-lt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87985" y="53009"/>
            <a:ext cx="2109535" cy="4821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6213138" y="1573494"/>
            <a:ext cx="1459291" cy="719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2" name="Connecteur droit 121"/>
          <p:cNvCxnSpPr/>
          <p:nvPr/>
        </p:nvCxnSpPr>
        <p:spPr>
          <a:xfrm>
            <a:off x="3534193" y="3905418"/>
            <a:ext cx="161148" cy="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3542142" y="4660790"/>
            <a:ext cx="161148" cy="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>
            <a:off x="3542143" y="6155630"/>
            <a:ext cx="161148" cy="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7077075" y="3867318"/>
            <a:ext cx="3049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8668793" y="3867318"/>
            <a:ext cx="0" cy="17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7078118" y="3876843"/>
            <a:ext cx="0" cy="17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H="1">
            <a:off x="3143250" y="2286110"/>
            <a:ext cx="3939" cy="136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061375" y="3443593"/>
            <a:ext cx="1101887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ZoneTexte 144"/>
          <p:cNvSpPr txBox="1"/>
          <p:nvPr/>
        </p:nvSpPr>
        <p:spPr>
          <a:xfrm>
            <a:off x="2121491" y="3443593"/>
            <a:ext cx="1072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SERVICE Cuisine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2029574" y="3664006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+mj-lt"/>
              </a:rPr>
              <a:t>Chef de cuisine</a:t>
            </a:r>
          </a:p>
          <a:p>
            <a:endParaRPr lang="fr-FR" sz="1000" dirty="0">
              <a:latin typeface="+mj-lt"/>
            </a:endParaRPr>
          </a:p>
          <a:p>
            <a:r>
              <a:rPr lang="fr-FR" sz="1000" dirty="0" smtClean="0">
                <a:latin typeface="+mj-lt"/>
              </a:rPr>
              <a:t>Cuisiniers</a:t>
            </a:r>
          </a:p>
          <a:p>
            <a:r>
              <a:rPr lang="fr-FR" sz="1000" dirty="0" smtClean="0">
                <a:latin typeface="+mj-lt"/>
              </a:rPr>
              <a:t>Aides cuisiniers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061376" y="3705203"/>
            <a:ext cx="1101886" cy="6348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8" name="Connecteur droit 147"/>
          <p:cNvCxnSpPr/>
          <p:nvPr/>
        </p:nvCxnSpPr>
        <p:spPr>
          <a:xfrm flipH="1">
            <a:off x="2132823" y="2282097"/>
            <a:ext cx="1324" cy="116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2061376" y="3908307"/>
            <a:ext cx="1101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187985" y="1351707"/>
            <a:ext cx="0" cy="270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/>
        </p:nvSpPr>
        <p:spPr>
          <a:xfrm>
            <a:off x="291798" y="4060571"/>
            <a:ext cx="8803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latin typeface="+mj-lt"/>
              </a:rPr>
              <a:t>Psychologue</a:t>
            </a:r>
          </a:p>
          <a:p>
            <a:pPr algn="ctr"/>
            <a:r>
              <a:rPr lang="fr-FR" sz="1100" b="1" dirty="0" smtClean="0">
                <a:latin typeface="+mj-lt"/>
              </a:rPr>
              <a:t>Foyer de vie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03451" y="4061326"/>
            <a:ext cx="1277108" cy="594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2" name="Diagramme 171"/>
          <p:cNvGraphicFramePr/>
          <p:nvPr>
            <p:extLst>
              <p:ext uri="{D42A27DB-BD31-4B8C-83A1-F6EECF244321}">
                <p14:modId xmlns:p14="http://schemas.microsoft.com/office/powerpoint/2010/main" val="3466282789"/>
              </p:ext>
            </p:extLst>
          </p:nvPr>
        </p:nvGraphicFramePr>
        <p:xfrm>
          <a:off x="676410" y="3411072"/>
          <a:ext cx="594782" cy="71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7" name="ZoneTexte 156"/>
          <p:cNvSpPr txBox="1"/>
          <p:nvPr/>
        </p:nvSpPr>
        <p:spPr>
          <a:xfrm>
            <a:off x="4289149" y="6547156"/>
            <a:ext cx="83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EHPAD</a:t>
            </a:r>
            <a:endParaRPr lang="fr-FR" b="1" dirty="0">
              <a:solidFill>
                <a:srgbClr val="C00000"/>
              </a:solidFill>
            </a:endParaRPr>
          </a:p>
        </p:txBody>
      </p:sp>
      <p:graphicFrame>
        <p:nvGraphicFramePr>
          <p:cNvPr id="176" name="Diagramme 175"/>
          <p:cNvGraphicFramePr/>
          <p:nvPr>
            <p:extLst>
              <p:ext uri="{D42A27DB-BD31-4B8C-83A1-F6EECF244321}">
                <p14:modId xmlns:p14="http://schemas.microsoft.com/office/powerpoint/2010/main" val="2691573498"/>
              </p:ext>
            </p:extLst>
          </p:nvPr>
        </p:nvGraphicFramePr>
        <p:xfrm>
          <a:off x="6364661" y="2345748"/>
          <a:ext cx="722668" cy="87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8217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176</Words>
  <Application>Microsoft Office PowerPoint</Application>
  <PresentationFormat>Grand écran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accueil-secretariat</cp:lastModifiedBy>
  <cp:revision>37</cp:revision>
  <cp:lastPrinted>2022-04-01T07:33:55Z</cp:lastPrinted>
  <dcterms:created xsi:type="dcterms:W3CDTF">2017-09-14T11:59:01Z</dcterms:created>
  <dcterms:modified xsi:type="dcterms:W3CDTF">2023-01-24T16:43:53Z</dcterms:modified>
</cp:coreProperties>
</file>